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4" r:id="rId1"/>
  </p:sldMasterIdLst>
  <p:notesMasterIdLst>
    <p:notesMasterId r:id="rId5"/>
  </p:notesMasterIdLst>
  <p:sldIdLst>
    <p:sldId id="342" r:id="rId2"/>
    <p:sldId id="348" r:id="rId3"/>
    <p:sldId id="347" r:id="rId4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6E9"/>
    <a:srgbClr val="92D2CD"/>
    <a:srgbClr val="4EB6AF"/>
    <a:srgbClr val="8FD1CC"/>
    <a:srgbClr val="7AC8C2"/>
    <a:srgbClr val="F37944"/>
    <a:srgbClr val="F2F2F2"/>
    <a:srgbClr val="BFBFBF"/>
    <a:srgbClr val="ECF8FE"/>
    <a:srgbClr val="D8F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5A965C-376C-4A34-B578-70FA4F578CD0}" v="5" dt="2023-11-23T10:56:14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4607" autoAdjust="0"/>
  </p:normalViewPr>
  <p:slideViewPr>
    <p:cSldViewPr showGuides="1">
      <p:cViewPr varScale="1">
        <p:scale>
          <a:sx n="69" d="100"/>
          <a:sy n="69" d="100"/>
        </p:scale>
        <p:origin x="1138" y="77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2023-11-24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sv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.png"/><Relationship Id="rId4" Type="http://schemas.openxmlformats.org/officeDocument/2006/relationships/image" Target="../media/image6.png"/><Relationship Id="rId9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7385B6B9-ECE6-8A89-3849-4ABCDDC1E02A}"/>
              </a:ext>
            </a:extLst>
          </p:cNvPr>
          <p:cNvSpPr/>
          <p:nvPr userDrawn="1"/>
        </p:nvSpPr>
        <p:spPr>
          <a:xfrm>
            <a:off x="1127448" y="3068960"/>
            <a:ext cx="9909370" cy="1944216"/>
          </a:xfrm>
          <a:prstGeom prst="roundRect">
            <a:avLst>
              <a:gd name="adj" fmla="val 50000"/>
            </a:avLst>
          </a:prstGeom>
          <a:solidFill>
            <a:srgbClr val="FAD000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4" name="그래픽 3">
            <a:extLst>
              <a:ext uri="{FF2B5EF4-FFF2-40B4-BE49-F238E27FC236}">
                <a16:creationId xmlns:a16="http://schemas.microsoft.com/office/drawing/2014/main" id="{3F215984-D00E-68A1-A902-44AEC5B47C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60935" y="1854099"/>
            <a:ext cx="3137560" cy="20826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D304579-236D-BF21-36BB-6DBB878CC4F5}"/>
              </a:ext>
            </a:extLst>
          </p:cNvPr>
          <p:cNvSpPr/>
          <p:nvPr userDrawn="1"/>
        </p:nvSpPr>
        <p:spPr>
          <a:xfrm>
            <a:off x="1030093" y="2996953"/>
            <a:ext cx="9909370" cy="1944216"/>
          </a:xfrm>
          <a:prstGeom prst="roundRect">
            <a:avLst>
              <a:gd name="adj" fmla="val 50000"/>
            </a:avLst>
          </a:prstGeom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그래픽 5">
            <a:extLst>
              <a:ext uri="{FF2B5EF4-FFF2-40B4-BE49-F238E27FC236}">
                <a16:creationId xmlns:a16="http://schemas.microsoft.com/office/drawing/2014/main" id="{A85DF7BE-0378-064C-6DAE-7F44E8F419D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114297">
            <a:off x="1309959" y="3186191"/>
            <a:ext cx="470615" cy="85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74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원고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래픽 2">
            <a:extLst>
              <a:ext uri="{FF2B5EF4-FFF2-40B4-BE49-F238E27FC236}">
                <a16:creationId xmlns:a16="http://schemas.microsoft.com/office/drawing/2014/main" id="{F3D6F1BB-326B-32B2-E56C-164F191E9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757" y="116632"/>
            <a:ext cx="1518713" cy="1008112"/>
          </a:xfrm>
          <a:prstGeom prst="rect">
            <a:avLst/>
          </a:prstGeom>
        </p:spPr>
      </p:pic>
      <p:pic>
        <p:nvPicPr>
          <p:cNvPr id="2" name="그래픽 1">
            <a:extLst>
              <a:ext uri="{FF2B5EF4-FFF2-40B4-BE49-F238E27FC236}">
                <a16:creationId xmlns:a16="http://schemas.microsoft.com/office/drawing/2014/main" id="{8C37A50C-A100-9D96-6290-CA0E9CC922B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15480" y="585618"/>
            <a:ext cx="6835464" cy="1416837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23DA4932-F168-F889-18C6-682CB9BD952D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00168926-6AD7-C5A4-AFC3-30021C4D908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2BD94A-B6A6-CE44-9A30-E77F60A5652E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980D5B1C-229F-2E72-DA82-8A6C25A775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1" name="그래픽 10">
            <a:extLst>
              <a:ext uri="{FF2B5EF4-FFF2-40B4-BE49-F238E27FC236}">
                <a16:creationId xmlns:a16="http://schemas.microsoft.com/office/drawing/2014/main" id="{EB157F87-8C8D-E17C-F21B-D621F892D84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14297">
            <a:off x="1658281" y="712763"/>
            <a:ext cx="256373" cy="466133"/>
          </a:xfrm>
          <a:prstGeom prst="rect">
            <a:avLst/>
          </a:prstGeom>
        </p:spPr>
      </p:pic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C8D28D33-8B7C-F6DD-5AB5-AEDC5539AEAA}"/>
              </a:ext>
            </a:extLst>
          </p:cNvPr>
          <p:cNvSpPr/>
          <p:nvPr userDrawn="1"/>
        </p:nvSpPr>
        <p:spPr>
          <a:xfrm>
            <a:off x="192444" y="1223426"/>
            <a:ext cx="11999556" cy="5634574"/>
          </a:xfrm>
          <a:custGeom>
            <a:avLst/>
            <a:gdLst>
              <a:gd name="connsiteX0" fmla="*/ 757976 w 11999556"/>
              <a:gd name="connsiteY0" fmla="*/ 0 h 5634574"/>
              <a:gd name="connsiteX1" fmla="*/ 11999556 w 11999556"/>
              <a:gd name="connsiteY1" fmla="*/ 0 h 5634574"/>
              <a:gd name="connsiteX2" fmla="*/ 11999556 w 11999556"/>
              <a:gd name="connsiteY2" fmla="*/ 5634574 h 5634574"/>
              <a:gd name="connsiteX3" fmla="*/ 0 w 11999556"/>
              <a:gd name="connsiteY3" fmla="*/ 5634574 h 5634574"/>
              <a:gd name="connsiteX4" fmla="*/ 0 w 11999556"/>
              <a:gd name="connsiteY4" fmla="*/ 757975 h 5634574"/>
              <a:gd name="connsiteX5" fmla="*/ 757976 w 11999556"/>
              <a:gd name="connsiteY5" fmla="*/ 0 h 5634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634574">
                <a:moveTo>
                  <a:pt x="757976" y="0"/>
                </a:moveTo>
                <a:lnTo>
                  <a:pt x="11999556" y="0"/>
                </a:lnTo>
                <a:lnTo>
                  <a:pt x="11999556" y="5634574"/>
                </a:lnTo>
                <a:lnTo>
                  <a:pt x="0" y="5634574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7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95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8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1.sv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slide" Target="slide3.xml"/><Relationship Id="rId10" Type="http://schemas.openxmlformats.org/officeDocument/2006/relationships/image" Target="../media/image21.png"/><Relationship Id="rId4" Type="http://schemas.openxmlformats.org/officeDocument/2006/relationships/slide" Target="slide1.xml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slide" Target="slide3.xml"/><Relationship Id="rId10" Type="http://schemas.openxmlformats.org/officeDocument/2006/relationships/image" Target="../media/image23.png"/><Relationship Id="rId4" Type="http://schemas.openxmlformats.org/officeDocument/2006/relationships/slide" Target="slide1.xml"/><Relationship Id="rId9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타원 15">
            <a:extLst>
              <a:ext uri="{FF2B5EF4-FFF2-40B4-BE49-F238E27FC236}">
                <a16:creationId xmlns:a16="http://schemas.microsoft.com/office/drawing/2014/main" id="{19D365EE-2EA7-E5F7-CEDE-3B23DCDA993C}"/>
              </a:ext>
            </a:extLst>
          </p:cNvPr>
          <p:cNvSpPr/>
          <p:nvPr/>
        </p:nvSpPr>
        <p:spPr>
          <a:xfrm>
            <a:off x="600075" y="602905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" name="그래픽 29">
            <a:extLst>
              <a:ext uri="{FF2B5EF4-FFF2-40B4-BE49-F238E27FC236}">
                <a16:creationId xmlns:a16="http://schemas.microsoft.com/office/drawing/2014/main" id="{CB601E13-11AA-46BE-9CF9-A178E534D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2961" y="764890"/>
            <a:ext cx="275415" cy="566568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73FDFA72-F125-BEC6-C652-31B09CD61D51}"/>
              </a:ext>
            </a:extLst>
          </p:cNvPr>
          <p:cNvSpPr txBox="1"/>
          <p:nvPr/>
        </p:nvSpPr>
        <p:spPr>
          <a:xfrm>
            <a:off x="1508303" y="764890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/>
              <a:t>큰 수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7041BC-1DD5-CAB9-0F5A-17C9DE54ECF5}"/>
              </a:ext>
            </a:extLst>
          </p:cNvPr>
          <p:cNvSpPr txBox="1"/>
          <p:nvPr/>
        </p:nvSpPr>
        <p:spPr>
          <a:xfrm>
            <a:off x="1476732" y="3463703"/>
            <a:ext cx="8758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o-KR" altLang="en-US" sz="60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6000" b="1" spc="-300" dirty="0">
                <a:solidFill>
                  <a:srgbClr val="949599"/>
                </a:solidFill>
                <a:latin typeface="+mj-lt"/>
                <a:ea typeface="+mj-ea"/>
              </a:rPr>
              <a:t>과</a:t>
            </a:r>
            <a:r>
              <a:rPr lang="ko-KR" altLang="en-US" sz="6000" b="1" spc="-300" dirty="0">
                <a:solidFill>
                  <a:schemeClr val="bg1"/>
                </a:solidFill>
                <a:latin typeface="+mj-lt"/>
                <a:ea typeface="+mj-ea"/>
              </a:rPr>
              <a:t> </a:t>
            </a:r>
            <a:r>
              <a:rPr lang="ko-KR" altLang="en-US" sz="60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B8CDA08-DDAA-6D52-63A7-F15C11ED2652}"/>
              </a:ext>
            </a:extLst>
          </p:cNvPr>
          <p:cNvGrpSpPr/>
          <p:nvPr/>
        </p:nvGrpSpPr>
        <p:grpSpPr>
          <a:xfrm>
            <a:off x="8725326" y="764890"/>
            <a:ext cx="2848233" cy="430693"/>
            <a:chOff x="8715134" y="375909"/>
            <a:chExt cx="2848233" cy="430693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C301AC32-C981-D8F9-CA1C-9F5C4FBF4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3F4BDC-621D-E9B7-918C-35955D22E695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24~25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BB8E48F-4912-4871-986C-B66C8C910AED}"/>
              </a:ext>
            </a:extLst>
          </p:cNvPr>
          <p:cNvGrpSpPr/>
          <p:nvPr/>
        </p:nvGrpSpPr>
        <p:grpSpPr>
          <a:xfrm>
            <a:off x="8725326" y="1279815"/>
            <a:ext cx="2848233" cy="430693"/>
            <a:chOff x="8715134" y="969322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CA81C900-E169-9F38-85A9-F4696F8DF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5734E26-E85E-0E05-3418-215E9977B922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20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FC89CFC5-5C32-D67F-75DA-4AC780B4B8C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606A0E9A-DA44-E308-CDCB-BF3622F45961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BE8EBDE9-C230-CB17-1CEC-3F710800F6F3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</a:t>
                </a:r>
              </a:p>
            </p:txBody>
          </p:sp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7E2ACD34-602A-986A-31D9-C5FD310A5EC7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DFF1B2C1-652C-C94B-7E44-40AA2933F2B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7" name="그림 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8D3D8C8-AC85-AD8F-48B3-B0094DAF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" name="그림 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CCCD712-8244-64CB-DD94-071AF95CD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D8DBD790-650C-2516-B69D-C2559E004AAD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D55984C0-A173-1BE9-D175-1AE5E421E76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4" name="사각형: 둥근 모서리 23">
              <a:hlinkClick r:id="rId9" action="ppaction://hlinksldjump"/>
              <a:extLst>
                <a:ext uri="{FF2B5EF4-FFF2-40B4-BE49-F238E27FC236}">
                  <a16:creationId xmlns:a16="http://schemas.microsoft.com/office/drawing/2014/main" id="{25E68EDB-7EF1-C949-C437-C42C350BE43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전개</a:t>
              </a:r>
            </a:p>
          </p:txBody>
        </p:sp>
      </p:grpSp>
      <p:pic>
        <p:nvPicPr>
          <p:cNvPr id="17" name="Picture 11">
            <a:extLst>
              <a:ext uri="{FF2B5EF4-FFF2-40B4-BE49-F238E27FC236}">
                <a16:creationId xmlns:a16="http://schemas.microsoft.com/office/drawing/2014/main" id="{F4BD1976-5AE7-E949-3A36-63BD49D381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08368" y="1340874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2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82">
            <a:extLst>
              <a:ext uri="{FF2B5EF4-FFF2-40B4-BE49-F238E27FC236}">
                <a16:creationId xmlns:a16="http://schemas.microsoft.com/office/drawing/2014/main" id="{C2A78519-626B-1E5C-652D-7C769CC960F2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802F336D-D332-92BE-39A1-03A3E4883D5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87" name="직사각형 86">
                <a:extLst>
                  <a:ext uri="{FF2B5EF4-FFF2-40B4-BE49-F238E27FC236}">
                    <a16:creationId xmlns:a16="http://schemas.microsoft.com/office/drawing/2014/main" id="{A0744CCA-B606-3F5B-ED97-E554A3A2BE5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</a:t>
                </a:r>
              </a:p>
            </p:txBody>
          </p:sp>
          <p:sp>
            <p:nvSpPr>
              <p:cNvPr id="88" name="직사각형 87">
                <a:extLst>
                  <a:ext uri="{FF2B5EF4-FFF2-40B4-BE49-F238E27FC236}">
                    <a16:creationId xmlns:a16="http://schemas.microsoft.com/office/drawing/2014/main" id="{E800CDE6-811E-2EB8-3886-26976CCB258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직사각형 88">
                <a:extLst>
                  <a:ext uri="{FF2B5EF4-FFF2-40B4-BE49-F238E27FC236}">
                    <a16:creationId xmlns:a16="http://schemas.microsoft.com/office/drawing/2014/main" id="{5D3FA808-1914-060E-9876-4E0FE67F7E8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85" name="그림 8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9C52BC-62DD-CD77-425D-B4E4AD580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6" name="그림 8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569177-F37E-F8F5-A1E3-51B8867ED8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2F70CDA7-081B-A517-9770-F057DABDEE2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1" name="사각형: 둥근 모서리 90">
              <a:hlinkClick r:id="rId4" action="ppaction://hlinksldjump"/>
              <a:extLst>
                <a:ext uri="{FF2B5EF4-FFF2-40B4-BE49-F238E27FC236}">
                  <a16:creationId xmlns:a16="http://schemas.microsoft.com/office/drawing/2014/main" id="{26A673F9-5FAA-2EDA-4EF5-D0A28BF629E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2" name="사각형: 둥근 모서리 91">
              <a:hlinkClick r:id="rId5" action="ppaction://hlinksldjump"/>
              <a:extLst>
                <a:ext uri="{FF2B5EF4-FFF2-40B4-BE49-F238E27FC236}">
                  <a16:creationId xmlns:a16="http://schemas.microsoft.com/office/drawing/2014/main" id="{0E5AD375-EEAE-13F7-5680-4654035FF1F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95" name="텍스트 개체 틀 4">
            <a:extLst>
              <a:ext uri="{FF2B5EF4-FFF2-40B4-BE49-F238E27FC236}">
                <a16:creationId xmlns:a16="http://schemas.microsoft.com/office/drawing/2014/main" id="{2AA2AA97-6F0E-4EF9-B56E-05306FBE30AC}"/>
              </a:ext>
            </a:extLst>
          </p:cNvPr>
          <p:cNvSpPr txBox="1">
            <a:spLocks/>
          </p:cNvSpPr>
          <p:nvPr/>
        </p:nvSpPr>
        <p:spPr>
          <a:xfrm>
            <a:off x="1127448" y="1412776"/>
            <a:ext cx="10801200" cy="59899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0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부터 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7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까지의 수 카드를 한 번씩만 사용하여 ㉠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, ㉡, 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㉢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㉣의 여덟 자리 수를 완성하려고 합니다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115" name="그림 114">
            <a:extLst>
              <a:ext uri="{FF2B5EF4-FFF2-40B4-BE49-F238E27FC236}">
                <a16:creationId xmlns:a16="http://schemas.microsoft.com/office/drawing/2014/main" id="{F9C75033-C0DE-4586-8373-D20E703A32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392" y="1516007"/>
            <a:ext cx="378991" cy="392527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F852F94D-F6AB-4A9A-AD82-3EE90F447FC2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127" name="그룹 126">
            <a:extLst>
              <a:ext uri="{FF2B5EF4-FFF2-40B4-BE49-F238E27FC236}">
                <a16:creationId xmlns:a16="http://schemas.microsoft.com/office/drawing/2014/main" id="{84E36303-A484-43DB-ACB3-5A5708DFF110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28" name="그룹 127">
              <a:extLst>
                <a:ext uri="{FF2B5EF4-FFF2-40B4-BE49-F238E27FC236}">
                  <a16:creationId xmlns:a16="http://schemas.microsoft.com/office/drawing/2014/main" id="{0D44AE1A-A9E3-49A7-8CC4-6BDD33351AA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32" name="그래픽 57">
                <a:extLst>
                  <a:ext uri="{FF2B5EF4-FFF2-40B4-BE49-F238E27FC236}">
                    <a16:creationId xmlns:a16="http://schemas.microsoft.com/office/drawing/2014/main" id="{483EF3CF-DFE6-404B-9F34-B396A0D72F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39FD1A7F-C2A9-45C1-A262-DEAA0D72912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29" name="그룹 128">
              <a:extLst>
                <a:ext uri="{FF2B5EF4-FFF2-40B4-BE49-F238E27FC236}">
                  <a16:creationId xmlns:a16="http://schemas.microsoft.com/office/drawing/2014/main" id="{E3DC705C-3AE9-4899-A7E2-616627767FC0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30" name="그래픽 60">
                <a:extLst>
                  <a:ext uri="{FF2B5EF4-FFF2-40B4-BE49-F238E27FC236}">
                    <a16:creationId xmlns:a16="http://schemas.microsoft.com/office/drawing/2014/main" id="{931AC214-685C-4EF8-9393-5B15B0850D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3AD5F37-C31E-4C3B-B035-D969C6028670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34" name="사각형: 둥근 모서리 3">
            <a:extLst>
              <a:ext uri="{FF2B5EF4-FFF2-40B4-BE49-F238E27FC236}">
                <a16:creationId xmlns:a16="http://schemas.microsoft.com/office/drawing/2014/main" id="{52707D47-4A5E-441D-B06D-C0AAA389B3B3}"/>
              </a:ext>
            </a:extLst>
          </p:cNvPr>
          <p:cNvSpPr/>
          <p:nvPr/>
        </p:nvSpPr>
        <p:spPr>
          <a:xfrm>
            <a:off x="2673730" y="3583490"/>
            <a:ext cx="7814757" cy="1262744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B0FA76A-8435-413B-9036-7EECB4D57362}"/>
              </a:ext>
            </a:extLst>
          </p:cNvPr>
          <p:cNvSpPr txBox="1"/>
          <p:nvPr/>
        </p:nvSpPr>
        <p:spPr>
          <a:xfrm>
            <a:off x="3113204" y="3695723"/>
            <a:ext cx="793341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1763	 28		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17   35   87</a:t>
            </a:r>
          </a:p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1   45   595	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㉣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17      5298</a:t>
            </a:r>
          </a:p>
        </p:txBody>
      </p:sp>
      <p:sp>
        <p:nvSpPr>
          <p:cNvPr id="136" name="사각형: 둥근 모서리 20">
            <a:extLst>
              <a:ext uri="{FF2B5EF4-FFF2-40B4-BE49-F238E27FC236}">
                <a16:creationId xmlns:a16="http://schemas.microsoft.com/office/drawing/2014/main" id="{D215D9E7-7D4E-44AF-8FCF-9D1B19F5D6D9}"/>
              </a:ext>
            </a:extLst>
          </p:cNvPr>
          <p:cNvSpPr/>
          <p:nvPr/>
        </p:nvSpPr>
        <p:spPr>
          <a:xfrm>
            <a:off x="4750869" y="3775317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7" name="사각형: 둥근 모서리 20">
            <a:extLst>
              <a:ext uri="{FF2B5EF4-FFF2-40B4-BE49-F238E27FC236}">
                <a16:creationId xmlns:a16="http://schemas.microsoft.com/office/drawing/2014/main" id="{B6E01E2D-72BC-4E60-9939-658035582860}"/>
              </a:ext>
            </a:extLst>
          </p:cNvPr>
          <p:cNvSpPr/>
          <p:nvPr/>
        </p:nvSpPr>
        <p:spPr>
          <a:xfrm>
            <a:off x="5705517" y="3775317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8" name="사각형: 둥근 모서리 20">
            <a:extLst>
              <a:ext uri="{FF2B5EF4-FFF2-40B4-BE49-F238E27FC236}">
                <a16:creationId xmlns:a16="http://schemas.microsoft.com/office/drawing/2014/main" id="{28E89865-78E6-4C09-9A7E-FB6901898697}"/>
              </a:ext>
            </a:extLst>
          </p:cNvPr>
          <p:cNvSpPr/>
          <p:nvPr/>
        </p:nvSpPr>
        <p:spPr>
          <a:xfrm>
            <a:off x="7911283" y="3775317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사각형: 둥근 모서리 20">
            <a:extLst>
              <a:ext uri="{FF2B5EF4-FFF2-40B4-BE49-F238E27FC236}">
                <a16:creationId xmlns:a16="http://schemas.microsoft.com/office/drawing/2014/main" id="{B285AFE0-12DC-452F-AD20-ED9C193F4404}"/>
              </a:ext>
            </a:extLst>
          </p:cNvPr>
          <p:cNvSpPr/>
          <p:nvPr/>
        </p:nvSpPr>
        <p:spPr>
          <a:xfrm>
            <a:off x="8801861" y="3775317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0" name="사각형: 둥근 모서리 20">
            <a:extLst>
              <a:ext uri="{FF2B5EF4-FFF2-40B4-BE49-F238E27FC236}">
                <a16:creationId xmlns:a16="http://schemas.microsoft.com/office/drawing/2014/main" id="{D1C1F7BB-2728-4DDC-9370-6A55F46F4B22}"/>
              </a:ext>
            </a:extLst>
          </p:cNvPr>
          <p:cNvSpPr/>
          <p:nvPr/>
        </p:nvSpPr>
        <p:spPr>
          <a:xfrm>
            <a:off x="4011627" y="4266768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1" name="사각형: 둥근 모서리 20">
            <a:extLst>
              <a:ext uri="{FF2B5EF4-FFF2-40B4-BE49-F238E27FC236}">
                <a16:creationId xmlns:a16="http://schemas.microsoft.com/office/drawing/2014/main" id="{8E7E7555-B7E2-4191-ACBF-2290B430BA08}"/>
              </a:ext>
            </a:extLst>
          </p:cNvPr>
          <p:cNvSpPr/>
          <p:nvPr/>
        </p:nvSpPr>
        <p:spPr>
          <a:xfrm>
            <a:off x="4902205" y="4266768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2" name="사각형: 둥근 모서리 20">
            <a:extLst>
              <a:ext uri="{FF2B5EF4-FFF2-40B4-BE49-F238E27FC236}">
                <a16:creationId xmlns:a16="http://schemas.microsoft.com/office/drawing/2014/main" id="{2FE936BE-08DA-4D76-B41D-DBE1AEF55081}"/>
              </a:ext>
            </a:extLst>
          </p:cNvPr>
          <p:cNvSpPr/>
          <p:nvPr/>
        </p:nvSpPr>
        <p:spPr>
          <a:xfrm>
            <a:off x="7918870" y="428339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3" name="사각형: 둥근 모서리 20">
            <a:extLst>
              <a:ext uri="{FF2B5EF4-FFF2-40B4-BE49-F238E27FC236}">
                <a16:creationId xmlns:a16="http://schemas.microsoft.com/office/drawing/2014/main" id="{D126EFDF-9659-457A-A3C3-A6D998294C2F}"/>
              </a:ext>
            </a:extLst>
          </p:cNvPr>
          <p:cNvSpPr/>
          <p:nvPr/>
        </p:nvSpPr>
        <p:spPr>
          <a:xfrm>
            <a:off x="8344874" y="428339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44" name="그룹 143">
            <a:extLst>
              <a:ext uri="{FF2B5EF4-FFF2-40B4-BE49-F238E27FC236}">
                <a16:creationId xmlns:a16="http://schemas.microsoft.com/office/drawing/2014/main" id="{A6B0469C-F540-409E-A484-7E0604A72180}"/>
              </a:ext>
            </a:extLst>
          </p:cNvPr>
          <p:cNvGrpSpPr/>
          <p:nvPr/>
        </p:nvGrpSpPr>
        <p:grpSpPr>
          <a:xfrm>
            <a:off x="2639616" y="4990250"/>
            <a:ext cx="7998006" cy="1247062"/>
            <a:chOff x="2763753" y="4956353"/>
            <a:chExt cx="7998006" cy="1247062"/>
          </a:xfrm>
        </p:grpSpPr>
        <p:pic>
          <p:nvPicPr>
            <p:cNvPr id="145" name="Picture 3">
              <a:extLst>
                <a:ext uri="{FF2B5EF4-FFF2-40B4-BE49-F238E27FC236}">
                  <a16:creationId xmlns:a16="http://schemas.microsoft.com/office/drawing/2014/main" id="{377BFA5E-8FD0-40C7-A0F9-28B46796FC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3753" y="4956353"/>
              <a:ext cx="6621881" cy="1247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6" name="Picture 3">
              <a:extLst>
                <a:ext uri="{FF2B5EF4-FFF2-40B4-BE49-F238E27FC236}">
                  <a16:creationId xmlns:a16="http://schemas.microsoft.com/office/drawing/2014/main" id="{B1B1F56C-9703-4A41-85C4-3764A1A0C42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59731" y="4956353"/>
              <a:ext cx="4602028" cy="1247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7" name="직사각형 146">
              <a:extLst>
                <a:ext uri="{FF2B5EF4-FFF2-40B4-BE49-F238E27FC236}">
                  <a16:creationId xmlns:a16="http://schemas.microsoft.com/office/drawing/2014/main" id="{2C309EEA-F6A0-4ADA-87DC-33FB4BA27D93}"/>
                </a:ext>
              </a:extLst>
            </p:cNvPr>
            <p:cNvSpPr/>
            <p:nvPr/>
          </p:nvSpPr>
          <p:spPr>
            <a:xfrm>
              <a:off x="3113204" y="5373216"/>
              <a:ext cx="7375283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148" name="TextBox 147">
            <a:extLst>
              <a:ext uri="{FF2B5EF4-FFF2-40B4-BE49-F238E27FC236}">
                <a16:creationId xmlns:a16="http://schemas.microsoft.com/office/drawing/2014/main" id="{100FF6EC-E550-4FAB-B721-5D8F6C79C04F}"/>
              </a:ext>
            </a:extLst>
          </p:cNvPr>
          <p:cNvSpPr txBox="1"/>
          <p:nvPr/>
        </p:nvSpPr>
        <p:spPr>
          <a:xfrm>
            <a:off x="2890879" y="5407113"/>
            <a:ext cx="79334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큰 수부터 차례대로 ㉠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㉣입니다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</p:txBody>
      </p:sp>
      <p:pic>
        <p:nvPicPr>
          <p:cNvPr id="149" name="그림 148">
            <a:extLst>
              <a:ext uri="{FF2B5EF4-FFF2-40B4-BE49-F238E27FC236}">
                <a16:creationId xmlns:a16="http://schemas.microsoft.com/office/drawing/2014/main" id="{37949F86-F6D6-492D-86CC-D7153A4A573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59328" y="2720863"/>
            <a:ext cx="5895312" cy="753774"/>
          </a:xfrm>
          <a:prstGeom prst="rect">
            <a:avLst/>
          </a:prstGeom>
        </p:spPr>
      </p:pic>
      <p:pic>
        <p:nvPicPr>
          <p:cNvPr id="4" name="그림 28">
            <a:extLst>
              <a:ext uri="{FF2B5EF4-FFF2-40B4-BE49-F238E27FC236}">
                <a16:creationId xmlns:a16="http://schemas.microsoft.com/office/drawing/2014/main" id="{69297167-379A-9076-20D2-09136D4C43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67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82">
            <a:extLst>
              <a:ext uri="{FF2B5EF4-FFF2-40B4-BE49-F238E27FC236}">
                <a16:creationId xmlns:a16="http://schemas.microsoft.com/office/drawing/2014/main" id="{C2A78519-626B-1E5C-652D-7C769CC960F2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802F336D-D332-92BE-39A1-03A3E4883D5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87" name="직사각형 86">
                <a:extLst>
                  <a:ext uri="{FF2B5EF4-FFF2-40B4-BE49-F238E27FC236}">
                    <a16:creationId xmlns:a16="http://schemas.microsoft.com/office/drawing/2014/main" id="{A0744CCA-B606-3F5B-ED97-E554A3A2BE5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</a:t>
                </a:r>
              </a:p>
            </p:txBody>
          </p:sp>
          <p:sp>
            <p:nvSpPr>
              <p:cNvPr id="88" name="직사각형 87">
                <a:extLst>
                  <a:ext uri="{FF2B5EF4-FFF2-40B4-BE49-F238E27FC236}">
                    <a16:creationId xmlns:a16="http://schemas.microsoft.com/office/drawing/2014/main" id="{E800CDE6-811E-2EB8-3886-26976CCB258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89" name="직사각형 88">
                <a:extLst>
                  <a:ext uri="{FF2B5EF4-FFF2-40B4-BE49-F238E27FC236}">
                    <a16:creationId xmlns:a16="http://schemas.microsoft.com/office/drawing/2014/main" id="{5D3FA808-1914-060E-9876-4E0FE67F7E8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85" name="그림 8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9C52BC-62DD-CD77-425D-B4E4AD580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6" name="그림 8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569177-F37E-F8F5-A1E3-51B8867ED8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2F70CDA7-081B-A517-9770-F057DABDEE2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1" name="사각형: 둥근 모서리 90">
              <a:hlinkClick r:id="rId4" action="ppaction://hlinksldjump"/>
              <a:extLst>
                <a:ext uri="{FF2B5EF4-FFF2-40B4-BE49-F238E27FC236}">
                  <a16:creationId xmlns:a16="http://schemas.microsoft.com/office/drawing/2014/main" id="{26A673F9-5FAA-2EDA-4EF5-D0A28BF629E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2" name="사각형: 둥근 모서리 91">
              <a:hlinkClick r:id="rId5" action="ppaction://hlinksldjump"/>
              <a:extLst>
                <a:ext uri="{FF2B5EF4-FFF2-40B4-BE49-F238E27FC236}">
                  <a16:creationId xmlns:a16="http://schemas.microsoft.com/office/drawing/2014/main" id="{0E5AD375-EEAE-13F7-5680-4654035FF1F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AA2C1684-EC5D-4367-972F-AEFE940181CC}"/>
              </a:ext>
            </a:extLst>
          </p:cNvPr>
          <p:cNvGrpSpPr/>
          <p:nvPr/>
        </p:nvGrpSpPr>
        <p:grpSpPr>
          <a:xfrm>
            <a:off x="1127448" y="1412776"/>
            <a:ext cx="10731160" cy="556328"/>
            <a:chOff x="1127448" y="3116736"/>
            <a:chExt cx="10731160" cy="556328"/>
          </a:xfrm>
        </p:grpSpPr>
        <p:sp>
          <p:nvSpPr>
            <p:cNvPr id="44" name="텍스트 개체 틀 4">
              <a:extLst>
                <a:ext uri="{FF2B5EF4-FFF2-40B4-BE49-F238E27FC236}">
                  <a16:creationId xmlns:a16="http://schemas.microsoft.com/office/drawing/2014/main" id="{F83E74E2-4C30-46B1-9365-D9B10A5878B4}"/>
                </a:ext>
              </a:extLst>
            </p:cNvPr>
            <p:cNvSpPr txBox="1">
              <a:spLocks/>
            </p:cNvSpPr>
            <p:nvPr/>
          </p:nvSpPr>
          <p:spPr>
            <a:xfrm>
              <a:off x="1368948" y="3116736"/>
              <a:ext cx="10489660" cy="5563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/>
            <a:lstStyle>
              <a:lvl1pPr marL="0" indent="0" algn="l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3600" b="1" kern="1200" spc="-3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ko-KR" altLang="en-US" sz="3200" dirty="0">
                  <a:solidFill>
                    <a:srgbClr val="000000"/>
                  </a:solidFill>
                  <a:latin typeface="+mn-ea"/>
                </a:rPr>
                <a:t>            에 맞게 수를 모두 완성하고 읽어 보세요</a:t>
              </a:r>
              <a:r>
                <a:rPr lang="en-US" altLang="ko-KR" sz="3200" dirty="0">
                  <a:solidFill>
                    <a:srgbClr val="000000"/>
                  </a:solidFill>
                  <a:latin typeface="+mn-ea"/>
                </a:rPr>
                <a:t>.</a:t>
              </a:r>
              <a:endParaRPr lang="ko-KR" altLang="en-US" sz="3200" dirty="0">
                <a:solidFill>
                  <a:srgbClr val="000000"/>
                </a:solidFill>
                <a:latin typeface="+mn-ea"/>
              </a:endParaRPr>
            </a:p>
          </p:txBody>
        </p:sp>
        <p:sp>
          <p:nvSpPr>
            <p:cNvPr id="45" name="순서도: 연결자 44">
              <a:extLst>
                <a:ext uri="{FF2B5EF4-FFF2-40B4-BE49-F238E27FC236}">
                  <a16:creationId xmlns:a16="http://schemas.microsoft.com/office/drawing/2014/main" id="{756F79A5-BCE9-42B0-B626-914AAB9F1292}"/>
                </a:ext>
              </a:extLst>
            </p:cNvPr>
            <p:cNvSpPr/>
            <p:nvPr/>
          </p:nvSpPr>
          <p:spPr>
            <a:xfrm>
              <a:off x="1127448" y="3275971"/>
              <a:ext cx="166896" cy="165669"/>
            </a:xfrm>
            <a:prstGeom prst="flowChartConnector">
              <a:avLst/>
            </a:prstGeom>
            <a:solidFill>
              <a:srgbClr val="F47A45"/>
            </a:solidFill>
            <a:ln w="38100">
              <a:noFill/>
            </a:ln>
          </p:spPr>
          <p:txBody>
            <a:bodyPr wrap="square" lIns="0" tIns="0" rIns="0" bIns="0" rtlCol="0" anchor="ctr" anchorCtr="1">
              <a:noAutofit/>
            </a:bodyPr>
            <a:lstStyle/>
            <a:p>
              <a:pPr algn="l">
                <a:lnSpc>
                  <a:spcPct val="120000"/>
                </a:lnSpc>
              </a:pPr>
              <a:endParaRPr lang="ko-KR" altLang="en-US" sz="3200" b="1" spc="-3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6C1574EE-F5E7-4ABE-A75D-C4D629F13B2D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</a:rPr>
              <a:t>문제해결</a:t>
            </a:r>
          </a:p>
        </p:txBody>
      </p: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E861FE6D-9290-48FD-91F7-A1B88916A126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8" name="그룹 47">
              <a:extLst>
                <a:ext uri="{FF2B5EF4-FFF2-40B4-BE49-F238E27FC236}">
                  <a16:creationId xmlns:a16="http://schemas.microsoft.com/office/drawing/2014/main" id="{2F944E9B-AD0C-466E-A85E-AD27624F24B4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2" name="그래픽 57">
                <a:extLst>
                  <a:ext uri="{FF2B5EF4-FFF2-40B4-BE49-F238E27FC236}">
                    <a16:creationId xmlns:a16="http://schemas.microsoft.com/office/drawing/2014/main" id="{482D5E97-9F88-4678-9F33-357F0AD555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05B62D30-B0B6-40D5-8D7B-147D66AE144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9" name="그룹 48">
              <a:extLst>
                <a:ext uri="{FF2B5EF4-FFF2-40B4-BE49-F238E27FC236}">
                  <a16:creationId xmlns:a16="http://schemas.microsoft.com/office/drawing/2014/main" id="{C6706CB5-CF69-495E-81D5-86EA7A3BFA9F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0" name="그래픽 60">
                <a:extLst>
                  <a:ext uri="{FF2B5EF4-FFF2-40B4-BE49-F238E27FC236}">
                    <a16:creationId xmlns:a16="http://schemas.microsoft.com/office/drawing/2014/main" id="{230FD059-D299-4B48-9941-B8EF7B50EA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0043AAD-C0F5-434E-8722-44FA15B26C42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3BE60D7A-760D-4D65-A195-5CC9293A9AE4}"/>
              </a:ext>
            </a:extLst>
          </p:cNvPr>
          <p:cNvSpPr txBox="1"/>
          <p:nvPr/>
        </p:nvSpPr>
        <p:spPr>
          <a:xfrm>
            <a:off x="1362551" y="2232737"/>
            <a:ext cx="5945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5" name="사각형: 둥근 모서리 3">
            <a:extLst>
              <a:ext uri="{FF2B5EF4-FFF2-40B4-BE49-F238E27FC236}">
                <a16:creationId xmlns:a16="http://schemas.microsoft.com/office/drawing/2014/main" id="{F8FBEA54-887A-41B7-B22D-78A95BFA43BF}"/>
              </a:ext>
            </a:extLst>
          </p:cNvPr>
          <p:cNvSpPr/>
          <p:nvPr/>
        </p:nvSpPr>
        <p:spPr>
          <a:xfrm>
            <a:off x="1957084" y="2077696"/>
            <a:ext cx="3403197" cy="909752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D6E7DE9-171A-4BFD-8A20-C16C05DE8F80}"/>
              </a:ext>
            </a:extLst>
          </p:cNvPr>
          <p:cNvSpPr txBox="1"/>
          <p:nvPr/>
        </p:nvSpPr>
        <p:spPr>
          <a:xfrm>
            <a:off x="1957084" y="2254940"/>
            <a:ext cx="3403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1763      28	</a:t>
            </a:r>
          </a:p>
        </p:txBody>
      </p:sp>
      <p:sp>
        <p:nvSpPr>
          <p:cNvPr id="57" name="화살표: 오각형 77">
            <a:extLst>
              <a:ext uri="{FF2B5EF4-FFF2-40B4-BE49-F238E27FC236}">
                <a16:creationId xmlns:a16="http://schemas.microsoft.com/office/drawing/2014/main" id="{AFE61951-D2C5-47CC-8A0B-C20CCAFAAB68}"/>
              </a:ext>
            </a:extLst>
          </p:cNvPr>
          <p:cNvSpPr/>
          <p:nvPr/>
        </p:nvSpPr>
        <p:spPr>
          <a:xfrm>
            <a:off x="5522054" y="2296824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95FBD79B-9FBC-4F43-9F3D-D4A4ECBCEB2A}"/>
              </a:ext>
            </a:extLst>
          </p:cNvPr>
          <p:cNvCxnSpPr>
            <a:cxnSpLocks/>
          </p:cNvCxnSpPr>
          <p:nvPr/>
        </p:nvCxnSpPr>
        <p:spPr>
          <a:xfrm>
            <a:off x="6542895" y="2901250"/>
            <a:ext cx="52846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F9C60A78-7B36-40D5-B148-8C71A476444F}"/>
              </a:ext>
            </a:extLst>
          </p:cNvPr>
          <p:cNvGrpSpPr/>
          <p:nvPr/>
        </p:nvGrpSpPr>
        <p:grpSpPr>
          <a:xfrm>
            <a:off x="6553765" y="2246473"/>
            <a:ext cx="5273807" cy="590739"/>
            <a:chOff x="6553765" y="2246473"/>
            <a:chExt cx="5273807" cy="590739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AD083A3-D8AF-4242-955E-89611E3FAF5C}"/>
                </a:ext>
              </a:extLst>
            </p:cNvPr>
            <p:cNvSpPr txBox="1"/>
            <p:nvPr/>
          </p:nvSpPr>
          <p:spPr>
            <a:xfrm>
              <a:off x="7056884" y="2246473"/>
              <a:ext cx="4770688" cy="590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ko-KR" altLang="en-US" sz="2800" b="1" spc="-300" dirty="0" err="1">
                  <a:solidFill>
                    <a:srgbClr val="FF0000"/>
                  </a:solidFill>
                </a:rPr>
                <a:t>천칠백육십삼만</a:t>
              </a:r>
              <a:r>
                <a:rPr lang="ko-KR" altLang="en-US" sz="2800" b="1" spc="-300" dirty="0">
                  <a:solidFill>
                    <a:srgbClr val="FF0000"/>
                  </a:solidFill>
                </a:rPr>
                <a:t> </a:t>
              </a:r>
              <a:r>
                <a:rPr lang="ko-KR" altLang="en-US" sz="2800" b="1" spc="-300" dirty="0" err="1">
                  <a:solidFill>
                    <a:srgbClr val="FF0000"/>
                  </a:solidFill>
                </a:rPr>
                <a:t>오천이백팔십사</a:t>
              </a:r>
              <a:endParaRPr lang="ko-KR" altLang="en-US" sz="2800" b="1" spc="-300" dirty="0">
                <a:solidFill>
                  <a:srgbClr val="FF0000"/>
                </a:solidFill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7A989F83-3F48-476E-8B46-AAF44E992F98}"/>
                </a:ext>
              </a:extLst>
            </p:cNvPr>
            <p:cNvSpPr/>
            <p:nvPr/>
          </p:nvSpPr>
          <p:spPr>
            <a:xfrm>
              <a:off x="6553765" y="2330076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sp>
        <p:nvSpPr>
          <p:cNvPr id="62" name="사각형: 둥근 모서리 9">
            <a:extLst>
              <a:ext uri="{FF2B5EF4-FFF2-40B4-BE49-F238E27FC236}">
                <a16:creationId xmlns:a16="http://schemas.microsoft.com/office/drawing/2014/main" id="{358BCA68-08E8-483A-A400-2111AB3398E2}"/>
              </a:ext>
            </a:extLst>
          </p:cNvPr>
          <p:cNvSpPr/>
          <p:nvPr/>
        </p:nvSpPr>
        <p:spPr>
          <a:xfrm>
            <a:off x="3114510" y="2183562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63" name="그림 62">
            <a:extLst>
              <a:ext uri="{FF2B5EF4-FFF2-40B4-BE49-F238E27FC236}">
                <a16:creationId xmlns:a16="http://schemas.microsoft.com/office/drawing/2014/main" id="{25F26D5F-1BB2-48D2-82FB-AA172D2BBD2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201631" y="2275650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4" name="사각형: 둥근 모서리 9">
            <a:extLst>
              <a:ext uri="{FF2B5EF4-FFF2-40B4-BE49-F238E27FC236}">
                <a16:creationId xmlns:a16="http://schemas.microsoft.com/office/drawing/2014/main" id="{74A15CDE-5342-4988-A1D7-FCA8F44D61B1}"/>
              </a:ext>
            </a:extLst>
          </p:cNvPr>
          <p:cNvSpPr/>
          <p:nvPr/>
        </p:nvSpPr>
        <p:spPr>
          <a:xfrm>
            <a:off x="4440040" y="2199695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3DCD85B8-46FF-44BE-B50E-40BEDC008CF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527161" y="2291783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EE899739-3044-4B93-B4C7-DD622CEA3B58}"/>
              </a:ext>
            </a:extLst>
          </p:cNvPr>
          <p:cNvSpPr txBox="1"/>
          <p:nvPr/>
        </p:nvSpPr>
        <p:spPr>
          <a:xfrm>
            <a:off x="1362551" y="3260585"/>
            <a:ext cx="5945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7" name="사각형: 둥근 모서리 3">
            <a:extLst>
              <a:ext uri="{FF2B5EF4-FFF2-40B4-BE49-F238E27FC236}">
                <a16:creationId xmlns:a16="http://schemas.microsoft.com/office/drawing/2014/main" id="{B45040BA-7B29-42B9-817D-17C35857F9D0}"/>
              </a:ext>
            </a:extLst>
          </p:cNvPr>
          <p:cNvSpPr/>
          <p:nvPr/>
        </p:nvSpPr>
        <p:spPr>
          <a:xfrm>
            <a:off x="1957084" y="3105544"/>
            <a:ext cx="3403197" cy="909752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598A560-6FCE-4A74-A044-47AE9DCA5BFA}"/>
              </a:ext>
            </a:extLst>
          </p:cNvPr>
          <p:cNvSpPr txBox="1"/>
          <p:nvPr/>
        </p:nvSpPr>
        <p:spPr>
          <a:xfrm>
            <a:off x="1957084" y="3282788"/>
            <a:ext cx="3403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      35	     87</a:t>
            </a:r>
          </a:p>
        </p:txBody>
      </p:sp>
      <p:sp>
        <p:nvSpPr>
          <p:cNvPr id="69" name="사각형: 둥근 모서리 9">
            <a:extLst>
              <a:ext uri="{FF2B5EF4-FFF2-40B4-BE49-F238E27FC236}">
                <a16:creationId xmlns:a16="http://schemas.microsoft.com/office/drawing/2014/main" id="{8E976A29-CC8B-4B16-B5CC-133067C24DE3}"/>
              </a:ext>
            </a:extLst>
          </p:cNvPr>
          <p:cNvSpPr/>
          <p:nvPr/>
        </p:nvSpPr>
        <p:spPr>
          <a:xfrm>
            <a:off x="2617703" y="3211410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70" name="그림 69">
            <a:extLst>
              <a:ext uri="{FF2B5EF4-FFF2-40B4-BE49-F238E27FC236}">
                <a16:creationId xmlns:a16="http://schemas.microsoft.com/office/drawing/2014/main" id="{24920BDF-EF32-4DD1-AE34-FFA45FE6B2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704824" y="3303498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1" name="사각형: 둥근 모서리 9">
            <a:extLst>
              <a:ext uri="{FF2B5EF4-FFF2-40B4-BE49-F238E27FC236}">
                <a16:creationId xmlns:a16="http://schemas.microsoft.com/office/drawing/2014/main" id="{5714A40C-3E3A-4526-9756-7B59FD2F344E}"/>
              </a:ext>
            </a:extLst>
          </p:cNvPr>
          <p:cNvSpPr/>
          <p:nvPr/>
        </p:nvSpPr>
        <p:spPr>
          <a:xfrm>
            <a:off x="3883964" y="3227543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72" name="그림 71">
            <a:extLst>
              <a:ext uri="{FF2B5EF4-FFF2-40B4-BE49-F238E27FC236}">
                <a16:creationId xmlns:a16="http://schemas.microsoft.com/office/drawing/2014/main" id="{37165536-C836-4CC8-8B0A-B42827B3163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971085" y="3319631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7B201E5F-77ED-463E-83BB-56DE1D3DDBC3}"/>
              </a:ext>
            </a:extLst>
          </p:cNvPr>
          <p:cNvSpPr txBox="1"/>
          <p:nvPr/>
        </p:nvSpPr>
        <p:spPr>
          <a:xfrm>
            <a:off x="1362551" y="4294860"/>
            <a:ext cx="5945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4" name="사각형: 둥근 모서리 3">
            <a:extLst>
              <a:ext uri="{FF2B5EF4-FFF2-40B4-BE49-F238E27FC236}">
                <a16:creationId xmlns:a16="http://schemas.microsoft.com/office/drawing/2014/main" id="{55021CCB-D7B8-448F-A783-B0452DB0C4D7}"/>
              </a:ext>
            </a:extLst>
          </p:cNvPr>
          <p:cNvSpPr/>
          <p:nvPr/>
        </p:nvSpPr>
        <p:spPr>
          <a:xfrm>
            <a:off x="1957084" y="4139819"/>
            <a:ext cx="3403197" cy="909752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4D4BA83-BEFB-4228-BEA0-71DD740E4545}"/>
              </a:ext>
            </a:extLst>
          </p:cNvPr>
          <p:cNvSpPr txBox="1"/>
          <p:nvPr/>
        </p:nvSpPr>
        <p:spPr>
          <a:xfrm>
            <a:off x="1957084" y="4317063"/>
            <a:ext cx="3403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1      45      595</a:t>
            </a:r>
          </a:p>
        </p:txBody>
      </p:sp>
      <p:sp>
        <p:nvSpPr>
          <p:cNvPr id="76" name="사각형: 둥근 모서리 9">
            <a:extLst>
              <a:ext uri="{FF2B5EF4-FFF2-40B4-BE49-F238E27FC236}">
                <a16:creationId xmlns:a16="http://schemas.microsoft.com/office/drawing/2014/main" id="{4053B923-D2CD-4370-96DD-6ECB3529D7EC}"/>
              </a:ext>
            </a:extLst>
          </p:cNvPr>
          <p:cNvSpPr/>
          <p:nvPr/>
        </p:nvSpPr>
        <p:spPr>
          <a:xfrm>
            <a:off x="2376278" y="4245685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77" name="그림 76">
            <a:extLst>
              <a:ext uri="{FF2B5EF4-FFF2-40B4-BE49-F238E27FC236}">
                <a16:creationId xmlns:a16="http://schemas.microsoft.com/office/drawing/2014/main" id="{E3BBDF4B-E015-4906-82A1-F7113F80FD6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463399" y="4337773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8" name="사각형: 둥근 모서리 9">
            <a:extLst>
              <a:ext uri="{FF2B5EF4-FFF2-40B4-BE49-F238E27FC236}">
                <a16:creationId xmlns:a16="http://schemas.microsoft.com/office/drawing/2014/main" id="{CEAF517E-1B4F-4BC2-A7C4-9579760A083D}"/>
              </a:ext>
            </a:extLst>
          </p:cNvPr>
          <p:cNvSpPr/>
          <p:nvPr/>
        </p:nvSpPr>
        <p:spPr>
          <a:xfrm>
            <a:off x="3701808" y="4261818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79" name="그림 78">
            <a:extLst>
              <a:ext uri="{FF2B5EF4-FFF2-40B4-BE49-F238E27FC236}">
                <a16:creationId xmlns:a16="http://schemas.microsoft.com/office/drawing/2014/main" id="{7E6D09A6-DAA0-4AB5-92E3-F1BC40815E7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788929" y="435390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690E76DE-D8FE-46F0-BDD4-1EDD0DFF8193}"/>
              </a:ext>
            </a:extLst>
          </p:cNvPr>
          <p:cNvSpPr txBox="1"/>
          <p:nvPr/>
        </p:nvSpPr>
        <p:spPr>
          <a:xfrm>
            <a:off x="1362551" y="5338585"/>
            <a:ext cx="5945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㉣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1" name="사각형: 둥근 모서리 3">
            <a:extLst>
              <a:ext uri="{FF2B5EF4-FFF2-40B4-BE49-F238E27FC236}">
                <a16:creationId xmlns:a16="http://schemas.microsoft.com/office/drawing/2014/main" id="{F3CDDA80-22DB-4BB8-9272-A833DD614BD9}"/>
              </a:ext>
            </a:extLst>
          </p:cNvPr>
          <p:cNvSpPr/>
          <p:nvPr/>
        </p:nvSpPr>
        <p:spPr>
          <a:xfrm>
            <a:off x="1957084" y="5183544"/>
            <a:ext cx="3403197" cy="909752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8F5D0E5-9C97-474A-A338-7090CCAA6091}"/>
              </a:ext>
            </a:extLst>
          </p:cNvPr>
          <p:cNvSpPr txBox="1"/>
          <p:nvPr/>
        </p:nvSpPr>
        <p:spPr>
          <a:xfrm>
            <a:off x="2063552" y="5360788"/>
            <a:ext cx="3403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17           5298</a:t>
            </a:r>
          </a:p>
        </p:txBody>
      </p:sp>
      <p:sp>
        <p:nvSpPr>
          <p:cNvPr id="93" name="사각형: 둥근 모서리 9">
            <a:extLst>
              <a:ext uri="{FF2B5EF4-FFF2-40B4-BE49-F238E27FC236}">
                <a16:creationId xmlns:a16="http://schemas.microsoft.com/office/drawing/2014/main" id="{C35B159C-A857-405D-AFF0-4A50C3E98877}"/>
              </a:ext>
            </a:extLst>
          </p:cNvPr>
          <p:cNvSpPr/>
          <p:nvPr/>
        </p:nvSpPr>
        <p:spPr>
          <a:xfrm>
            <a:off x="2674076" y="5289410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4" name="그림 93">
            <a:extLst>
              <a:ext uri="{FF2B5EF4-FFF2-40B4-BE49-F238E27FC236}">
                <a16:creationId xmlns:a16="http://schemas.microsoft.com/office/drawing/2014/main" id="{02FC9E1B-D0C4-4DE3-85FA-9E5D040BBA5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761197" y="5381498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6" name="사각형: 둥근 모서리 9">
            <a:extLst>
              <a:ext uri="{FF2B5EF4-FFF2-40B4-BE49-F238E27FC236}">
                <a16:creationId xmlns:a16="http://schemas.microsoft.com/office/drawing/2014/main" id="{08D47E37-A6C1-412D-BDBD-1FB9477CDCA2}"/>
              </a:ext>
            </a:extLst>
          </p:cNvPr>
          <p:cNvSpPr/>
          <p:nvPr/>
        </p:nvSpPr>
        <p:spPr>
          <a:xfrm>
            <a:off x="3439769" y="5305543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7" name="그림 96">
            <a:extLst>
              <a:ext uri="{FF2B5EF4-FFF2-40B4-BE49-F238E27FC236}">
                <a16:creationId xmlns:a16="http://schemas.microsoft.com/office/drawing/2014/main" id="{065EDC7C-1989-4E46-9F15-23CC2AD33C6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526890" y="5397631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8" name="화살표: 오각형 77">
            <a:extLst>
              <a:ext uri="{FF2B5EF4-FFF2-40B4-BE49-F238E27FC236}">
                <a16:creationId xmlns:a16="http://schemas.microsoft.com/office/drawing/2014/main" id="{10F24BBD-984D-4B09-9A25-FC3146D2B044}"/>
              </a:ext>
            </a:extLst>
          </p:cNvPr>
          <p:cNvSpPr/>
          <p:nvPr/>
        </p:nvSpPr>
        <p:spPr>
          <a:xfrm>
            <a:off x="5522054" y="3252457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99" name="직선 연결선 98">
            <a:extLst>
              <a:ext uri="{FF2B5EF4-FFF2-40B4-BE49-F238E27FC236}">
                <a16:creationId xmlns:a16="http://schemas.microsoft.com/office/drawing/2014/main" id="{FEB4058B-7F2E-4820-B60E-41A74CDEB96E}"/>
              </a:ext>
            </a:extLst>
          </p:cNvPr>
          <p:cNvCxnSpPr>
            <a:cxnSpLocks/>
          </p:cNvCxnSpPr>
          <p:nvPr/>
        </p:nvCxnSpPr>
        <p:spPr>
          <a:xfrm>
            <a:off x="6542895" y="3856883"/>
            <a:ext cx="52846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0" name="그룹 99">
            <a:extLst>
              <a:ext uri="{FF2B5EF4-FFF2-40B4-BE49-F238E27FC236}">
                <a16:creationId xmlns:a16="http://schemas.microsoft.com/office/drawing/2014/main" id="{6F54DF7E-A0B8-4E8A-B413-B0DE052C0B4C}"/>
              </a:ext>
            </a:extLst>
          </p:cNvPr>
          <p:cNvGrpSpPr/>
          <p:nvPr/>
        </p:nvGrpSpPr>
        <p:grpSpPr>
          <a:xfrm>
            <a:off x="6553765" y="3202106"/>
            <a:ext cx="5273807" cy="590739"/>
            <a:chOff x="6553765" y="3202106"/>
            <a:chExt cx="5273807" cy="59073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4ACE7886-C22E-4DC1-88CF-2B9851D59128}"/>
                </a:ext>
              </a:extLst>
            </p:cNvPr>
            <p:cNvSpPr txBox="1"/>
            <p:nvPr/>
          </p:nvSpPr>
          <p:spPr>
            <a:xfrm>
              <a:off x="7056884" y="3202106"/>
              <a:ext cx="4770688" cy="590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ko-KR" altLang="en-US" sz="2800" b="1" spc="-300" dirty="0" err="1">
                  <a:solidFill>
                    <a:srgbClr val="FF0000"/>
                  </a:solidFill>
                </a:rPr>
                <a:t>천칠백육십삼만</a:t>
              </a:r>
              <a:r>
                <a:rPr lang="ko-KR" altLang="en-US" sz="2800" b="1" spc="-300" dirty="0">
                  <a:solidFill>
                    <a:srgbClr val="FF0000"/>
                  </a:solidFill>
                </a:rPr>
                <a:t> </a:t>
              </a:r>
              <a:r>
                <a:rPr lang="ko-KR" altLang="en-US" sz="2800" b="1" spc="-300" dirty="0" err="1">
                  <a:solidFill>
                    <a:srgbClr val="FF0000"/>
                  </a:solidFill>
                </a:rPr>
                <a:t>오천백팔십칠</a:t>
              </a:r>
              <a:endParaRPr lang="ko-KR" altLang="en-US" sz="2800" b="1" spc="-300" dirty="0">
                <a:solidFill>
                  <a:srgbClr val="FF0000"/>
                </a:solidFill>
              </a:endParaRPr>
            </a:p>
          </p:txBody>
        </p:sp>
        <p:sp>
          <p:nvSpPr>
            <p:cNvPr id="102" name="타원 101">
              <a:extLst>
                <a:ext uri="{FF2B5EF4-FFF2-40B4-BE49-F238E27FC236}">
                  <a16:creationId xmlns:a16="http://schemas.microsoft.com/office/drawing/2014/main" id="{7EC22DF0-A1D4-486C-B848-99432B45B539}"/>
                </a:ext>
              </a:extLst>
            </p:cNvPr>
            <p:cNvSpPr/>
            <p:nvPr/>
          </p:nvSpPr>
          <p:spPr>
            <a:xfrm>
              <a:off x="6553765" y="3285709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sp>
        <p:nvSpPr>
          <p:cNvPr id="103" name="화살표: 오각형 77">
            <a:extLst>
              <a:ext uri="{FF2B5EF4-FFF2-40B4-BE49-F238E27FC236}">
                <a16:creationId xmlns:a16="http://schemas.microsoft.com/office/drawing/2014/main" id="{D487E0FE-B3FC-497F-9A35-4CD401BE53C2}"/>
              </a:ext>
            </a:extLst>
          </p:cNvPr>
          <p:cNvSpPr/>
          <p:nvPr/>
        </p:nvSpPr>
        <p:spPr>
          <a:xfrm>
            <a:off x="5522054" y="4285039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104" name="직선 연결선 103">
            <a:extLst>
              <a:ext uri="{FF2B5EF4-FFF2-40B4-BE49-F238E27FC236}">
                <a16:creationId xmlns:a16="http://schemas.microsoft.com/office/drawing/2014/main" id="{7FC38B58-7918-4413-A714-5380425D0521}"/>
              </a:ext>
            </a:extLst>
          </p:cNvPr>
          <p:cNvCxnSpPr>
            <a:cxnSpLocks/>
          </p:cNvCxnSpPr>
          <p:nvPr/>
        </p:nvCxnSpPr>
        <p:spPr>
          <a:xfrm>
            <a:off x="6542895" y="4889465"/>
            <a:ext cx="52846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C663BD7B-EB21-44ED-8BD5-3C0CEACB81DA}"/>
              </a:ext>
            </a:extLst>
          </p:cNvPr>
          <p:cNvGrpSpPr/>
          <p:nvPr/>
        </p:nvGrpSpPr>
        <p:grpSpPr>
          <a:xfrm>
            <a:off x="6553765" y="4234688"/>
            <a:ext cx="5273807" cy="590739"/>
            <a:chOff x="6553765" y="4234688"/>
            <a:chExt cx="5273807" cy="590739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EEFC6051-7B1F-433B-AA18-3D676C028030}"/>
                </a:ext>
              </a:extLst>
            </p:cNvPr>
            <p:cNvSpPr txBox="1"/>
            <p:nvPr/>
          </p:nvSpPr>
          <p:spPr>
            <a:xfrm>
              <a:off x="7056884" y="4234688"/>
              <a:ext cx="4770688" cy="590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ko-KR" altLang="en-US" sz="2800" b="1" spc="-300" dirty="0">
                  <a:solidFill>
                    <a:srgbClr val="FF0000"/>
                  </a:solidFill>
                </a:rPr>
                <a:t>천칠백사십오만 이천오백구십오</a:t>
              </a:r>
            </a:p>
          </p:txBody>
        </p:sp>
        <p:sp>
          <p:nvSpPr>
            <p:cNvPr id="107" name="타원 106">
              <a:extLst>
                <a:ext uri="{FF2B5EF4-FFF2-40B4-BE49-F238E27FC236}">
                  <a16:creationId xmlns:a16="http://schemas.microsoft.com/office/drawing/2014/main" id="{4115C17F-EC01-442E-91D6-C00F441C9782}"/>
                </a:ext>
              </a:extLst>
            </p:cNvPr>
            <p:cNvSpPr/>
            <p:nvPr/>
          </p:nvSpPr>
          <p:spPr>
            <a:xfrm>
              <a:off x="6553765" y="4318291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sp>
        <p:nvSpPr>
          <p:cNvPr id="108" name="화살표: 오각형 77">
            <a:extLst>
              <a:ext uri="{FF2B5EF4-FFF2-40B4-BE49-F238E27FC236}">
                <a16:creationId xmlns:a16="http://schemas.microsoft.com/office/drawing/2014/main" id="{AE9C4642-2BA4-480A-82E1-DDC93B900A92}"/>
              </a:ext>
            </a:extLst>
          </p:cNvPr>
          <p:cNvSpPr/>
          <p:nvPr/>
        </p:nvSpPr>
        <p:spPr>
          <a:xfrm>
            <a:off x="5522054" y="5317882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109" name="직선 연결선 108">
            <a:extLst>
              <a:ext uri="{FF2B5EF4-FFF2-40B4-BE49-F238E27FC236}">
                <a16:creationId xmlns:a16="http://schemas.microsoft.com/office/drawing/2014/main" id="{31736493-31CA-49C1-B755-46B3E68DF4B7}"/>
              </a:ext>
            </a:extLst>
          </p:cNvPr>
          <p:cNvCxnSpPr>
            <a:cxnSpLocks/>
          </p:cNvCxnSpPr>
          <p:nvPr/>
        </p:nvCxnSpPr>
        <p:spPr>
          <a:xfrm>
            <a:off x="6542895" y="5922308"/>
            <a:ext cx="528467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0" name="그룹 109">
            <a:extLst>
              <a:ext uri="{FF2B5EF4-FFF2-40B4-BE49-F238E27FC236}">
                <a16:creationId xmlns:a16="http://schemas.microsoft.com/office/drawing/2014/main" id="{AA2FFC73-D565-4606-85D1-467C193CA1B0}"/>
              </a:ext>
            </a:extLst>
          </p:cNvPr>
          <p:cNvGrpSpPr/>
          <p:nvPr/>
        </p:nvGrpSpPr>
        <p:grpSpPr>
          <a:xfrm>
            <a:off x="6553765" y="5267531"/>
            <a:ext cx="5273807" cy="590739"/>
            <a:chOff x="6553765" y="5267531"/>
            <a:chExt cx="5273807" cy="590739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A4B5D9B-1931-481D-812F-F15EC886A86B}"/>
                </a:ext>
              </a:extLst>
            </p:cNvPr>
            <p:cNvSpPr txBox="1"/>
            <p:nvPr/>
          </p:nvSpPr>
          <p:spPr>
            <a:xfrm>
              <a:off x="7056884" y="5267531"/>
              <a:ext cx="4770688" cy="590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ko-KR" altLang="en-US" sz="2800" b="1" spc="-300" dirty="0" err="1">
                  <a:solidFill>
                    <a:srgbClr val="FF0000"/>
                  </a:solidFill>
                </a:rPr>
                <a:t>천칠백삼십만</a:t>
              </a:r>
              <a:r>
                <a:rPr lang="ko-KR" altLang="en-US" sz="2800" b="1" spc="-300" dirty="0">
                  <a:solidFill>
                    <a:srgbClr val="FF0000"/>
                  </a:solidFill>
                </a:rPr>
                <a:t> </a:t>
              </a:r>
              <a:r>
                <a:rPr lang="ko-KR" altLang="en-US" sz="2800" b="1" spc="-300" dirty="0" err="1">
                  <a:solidFill>
                    <a:srgbClr val="FF0000"/>
                  </a:solidFill>
                </a:rPr>
                <a:t>오천이백구십팔</a:t>
              </a:r>
              <a:endParaRPr lang="ko-KR" altLang="en-US" sz="2800" b="1" spc="-300" dirty="0">
                <a:solidFill>
                  <a:srgbClr val="FF0000"/>
                </a:solidFill>
              </a:endParaRPr>
            </a:p>
          </p:txBody>
        </p:sp>
        <p:sp>
          <p:nvSpPr>
            <p:cNvPr id="112" name="타원 111">
              <a:extLst>
                <a:ext uri="{FF2B5EF4-FFF2-40B4-BE49-F238E27FC236}">
                  <a16:creationId xmlns:a16="http://schemas.microsoft.com/office/drawing/2014/main" id="{FC60ED82-7C17-4C79-BAE2-B62A03997ECC}"/>
                </a:ext>
              </a:extLst>
            </p:cNvPr>
            <p:cNvSpPr/>
            <p:nvPr/>
          </p:nvSpPr>
          <p:spPr>
            <a:xfrm>
              <a:off x="6553765" y="5351134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2F33E63C-F246-4472-A75B-8C21BD9658B8}"/>
              </a:ext>
            </a:extLst>
          </p:cNvPr>
          <p:cNvSpPr txBox="1"/>
          <p:nvPr/>
        </p:nvSpPr>
        <p:spPr>
          <a:xfrm>
            <a:off x="3230012" y="2224609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5</a:t>
            </a:r>
            <a:endParaRPr lang="ko-KR" altLang="en-US" sz="32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9F24DC9-0F05-432C-9244-48E8FE87E6AC}"/>
              </a:ext>
            </a:extLst>
          </p:cNvPr>
          <p:cNvSpPr txBox="1"/>
          <p:nvPr/>
        </p:nvSpPr>
        <p:spPr>
          <a:xfrm>
            <a:off x="4555542" y="224074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4</a:t>
            </a:r>
            <a:endParaRPr lang="ko-KR" altLang="en-US" sz="32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3A6E629-297A-45B6-8E5A-5E1258526C61}"/>
              </a:ext>
            </a:extLst>
          </p:cNvPr>
          <p:cNvSpPr txBox="1"/>
          <p:nvPr/>
        </p:nvSpPr>
        <p:spPr>
          <a:xfrm>
            <a:off x="2733205" y="3252457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6</a:t>
            </a:r>
            <a:endParaRPr lang="ko-KR" altLang="en-US" sz="3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D1F63F2-D631-4516-9144-4DF67D233E26}"/>
              </a:ext>
            </a:extLst>
          </p:cNvPr>
          <p:cNvSpPr txBox="1"/>
          <p:nvPr/>
        </p:nvSpPr>
        <p:spPr>
          <a:xfrm>
            <a:off x="3999466" y="3268590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1</a:t>
            </a:r>
            <a:endParaRPr lang="ko-KR" altLang="en-US" sz="32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AA948A3-8A22-456F-93DC-CFCF8EBA107B}"/>
              </a:ext>
            </a:extLst>
          </p:cNvPr>
          <p:cNvSpPr txBox="1"/>
          <p:nvPr/>
        </p:nvSpPr>
        <p:spPr>
          <a:xfrm>
            <a:off x="2491780" y="428673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7</a:t>
            </a:r>
            <a:endParaRPr lang="ko-KR" altLang="en-US" sz="32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9FFF6E8-C7C1-4607-9A90-FF373FD7C975}"/>
              </a:ext>
            </a:extLst>
          </p:cNvPr>
          <p:cNvSpPr txBox="1"/>
          <p:nvPr/>
        </p:nvSpPr>
        <p:spPr>
          <a:xfrm>
            <a:off x="3817310" y="4302865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2</a:t>
            </a:r>
            <a:endParaRPr lang="ko-KR" altLang="en-US" sz="32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E60BB5C-0421-4C6E-97BB-56C8B4D58B77}"/>
              </a:ext>
            </a:extLst>
          </p:cNvPr>
          <p:cNvSpPr txBox="1"/>
          <p:nvPr/>
        </p:nvSpPr>
        <p:spPr>
          <a:xfrm>
            <a:off x="2789578" y="5330457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3</a:t>
            </a:r>
            <a:endParaRPr lang="ko-KR" altLang="en-US" sz="32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664A697-EF69-4884-99A0-8511C8A28285}"/>
              </a:ext>
            </a:extLst>
          </p:cNvPr>
          <p:cNvSpPr txBox="1"/>
          <p:nvPr/>
        </p:nvSpPr>
        <p:spPr>
          <a:xfrm>
            <a:off x="3555271" y="5346590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0</a:t>
            </a:r>
            <a:endParaRPr lang="ko-KR" altLang="en-US" sz="3200" dirty="0"/>
          </a:p>
        </p:txBody>
      </p:sp>
      <p:pic>
        <p:nvPicPr>
          <p:cNvPr id="123" name="그림 122">
            <a:extLst>
              <a:ext uri="{FF2B5EF4-FFF2-40B4-BE49-F238E27FC236}">
                <a16:creationId xmlns:a16="http://schemas.microsoft.com/office/drawing/2014/main" id="{3C04F33A-D968-425D-A43B-A5E01D24EED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72602" y="2326690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24" name="그림 123">
            <a:extLst>
              <a:ext uri="{FF2B5EF4-FFF2-40B4-BE49-F238E27FC236}">
                <a16:creationId xmlns:a16="http://schemas.microsoft.com/office/drawing/2014/main" id="{7E9DD983-6C00-49C1-A17A-A42D914EAD7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72602" y="3319631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25" name="그림 124">
            <a:extLst>
              <a:ext uri="{FF2B5EF4-FFF2-40B4-BE49-F238E27FC236}">
                <a16:creationId xmlns:a16="http://schemas.microsoft.com/office/drawing/2014/main" id="{97868796-B073-422E-9CF7-5FBE911370B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72602" y="4314458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26" name="그림 125">
            <a:extLst>
              <a:ext uri="{FF2B5EF4-FFF2-40B4-BE49-F238E27FC236}">
                <a16:creationId xmlns:a16="http://schemas.microsoft.com/office/drawing/2014/main" id="{BBE0E5E3-0E04-4A6C-B746-2B130FC8961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72602" y="537321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713AEDB0-BD35-20CA-C4FF-6D7BF2B5BE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55391" y="1431489"/>
            <a:ext cx="1184499" cy="490481"/>
          </a:xfrm>
          <a:prstGeom prst="rect">
            <a:avLst/>
          </a:prstGeom>
        </p:spPr>
      </p:pic>
      <p:pic>
        <p:nvPicPr>
          <p:cNvPr id="2" name="그림 28">
            <a:extLst>
              <a:ext uri="{FF2B5EF4-FFF2-40B4-BE49-F238E27FC236}">
                <a16:creationId xmlns:a16="http://schemas.microsoft.com/office/drawing/2014/main" id="{3924863B-8C42-D0F6-AFC8-E646F82E4C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117" grpId="0"/>
      <p:bldP spid="118" grpId="0"/>
      <p:bldP spid="119" grpId="0"/>
      <p:bldP spid="120" grpId="0"/>
      <p:bldP spid="121" grpId="0"/>
      <p:bldP spid="122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와이드스크린</PresentationFormat>
  <Paragraphs>58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1_Office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2023-11-23T10:56:14Z</dcterms:created>
  <dcterms:modified xsi:type="dcterms:W3CDTF">2023-11-24T01:25:22Z</dcterms:modified>
</cp:coreProperties>
</file>